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60" r:id="rId5"/>
    <p:sldId id="258"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7/28/2019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0649" y="311727"/>
            <a:ext cx="7766936" cy="5226628"/>
          </a:xfrm>
        </p:spPr>
        <p:txBody>
          <a:bodyPr/>
          <a:lstStyle/>
          <a:p>
            <a:pPr algn="ctr"/>
            <a:r>
              <a:rPr lang="en-US" sz="4800" dirty="0"/>
              <a:t>New Partnership in Health </a:t>
            </a:r>
            <a:r>
              <a:rPr lang="en-US" sz="4800" dirty="0" smtClean="0"/>
              <a:t>Care</a:t>
            </a:r>
            <a:br>
              <a:rPr lang="en-US" sz="4800" dirty="0" smtClean="0"/>
            </a:br>
            <a:r>
              <a:rPr lang="en-US" sz="4800" dirty="0" smtClean="0"/>
              <a:t>institution Affiliation </a:t>
            </a:r>
            <a:br>
              <a:rPr lang="en-US" sz="4800" dirty="0" smtClean="0"/>
            </a:br>
            <a:r>
              <a:rPr lang="en-US" sz="4800" dirty="0" smtClean="0"/>
              <a:t>Students Name</a:t>
            </a:r>
            <a:br>
              <a:rPr lang="en-US" sz="4800" dirty="0" smtClean="0"/>
            </a:br>
            <a:r>
              <a:rPr lang="en-US" sz="4800" dirty="0" smtClean="0"/>
              <a:t>Date</a:t>
            </a:r>
            <a:br>
              <a:rPr lang="en-US" sz="4800" dirty="0" smtClean="0"/>
            </a:br>
            <a:endParaRPr lang="en-US" sz="4800" dirty="0"/>
          </a:p>
        </p:txBody>
      </p:sp>
      <p:sp>
        <p:nvSpPr>
          <p:cNvPr id="3" name="Subtitle 2"/>
          <p:cNvSpPr>
            <a:spLocks noGrp="1"/>
          </p:cNvSpPr>
          <p:nvPr>
            <p:ph type="subTitle" idx="1"/>
          </p:nvPr>
        </p:nvSpPr>
        <p:spPr>
          <a:xfrm flipV="1">
            <a:off x="1164167" y="6858000"/>
            <a:ext cx="7766936" cy="45719"/>
          </a:xfrm>
        </p:spPr>
        <p:txBody>
          <a:bodyPr>
            <a:normAutofit fontScale="25000" lnSpcReduction="20000"/>
          </a:bodyPr>
          <a:lstStyle/>
          <a:p>
            <a:endParaRPr lang="en-US" dirty="0"/>
          </a:p>
        </p:txBody>
      </p:sp>
    </p:spTree>
    <p:extLst>
      <p:ext uri="{BB962C8B-B14F-4D97-AF65-F5344CB8AC3E}">
        <p14:creationId xmlns:p14="http://schemas.microsoft.com/office/powerpoint/2010/main" val="4081087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Amazon and J.P. Morgan proposed partnership on health care</a:t>
            </a:r>
          </a:p>
        </p:txBody>
      </p:sp>
      <p:sp>
        <p:nvSpPr>
          <p:cNvPr id="3" name="Content Placeholder 2"/>
          <p:cNvSpPr>
            <a:spLocks noGrp="1"/>
          </p:cNvSpPr>
          <p:nvPr>
            <p:ph idx="1"/>
          </p:nvPr>
        </p:nvSpPr>
        <p:spPr>
          <a:xfrm>
            <a:off x="677334" y="2160589"/>
            <a:ext cx="8596668" cy="4697411"/>
          </a:xfrm>
        </p:spPr>
        <p:txBody>
          <a:bodyPr/>
          <a:lstStyle/>
          <a:p>
            <a:r>
              <a:rPr lang="en-US" dirty="0"/>
              <a:t>The proposed partnership among the above two persons aimed at cutting down the cost incurred on health care as well as improving health care services for U.S citizens including the employees as the major focus of the proposal. </a:t>
            </a:r>
            <a:endParaRPr lang="en-US" dirty="0" smtClean="0"/>
          </a:p>
          <a:p>
            <a:r>
              <a:rPr lang="en-US" dirty="0"/>
              <a:t>According to </a:t>
            </a:r>
            <a:r>
              <a:rPr lang="en-US" dirty="0" smtClean="0"/>
              <a:t>Wilensky (2018),the </a:t>
            </a:r>
            <a:r>
              <a:rPr lang="en-US" dirty="0"/>
              <a:t>proposal also aimed at collecting amalgamating many companies that are associated with the health care services. </a:t>
            </a:r>
            <a:endParaRPr lang="en-US" dirty="0" smtClean="0"/>
          </a:p>
          <a:p>
            <a:r>
              <a:rPr lang="en-US" dirty="0" smtClean="0"/>
              <a:t>The </a:t>
            </a:r>
            <a:r>
              <a:rPr lang="en-US" dirty="0"/>
              <a:t>objective of the partnership is to improve the level of technology used in the health care system. </a:t>
            </a:r>
            <a:endParaRPr lang="en-US" dirty="0" smtClean="0"/>
          </a:p>
          <a:p>
            <a:r>
              <a:rPr lang="en-US" dirty="0" smtClean="0"/>
              <a:t>The </a:t>
            </a:r>
            <a:r>
              <a:rPr lang="en-US" dirty="0"/>
              <a:t>policies proposed by Amazon and J.P. Morgan realized that the way their partnership will work will be </a:t>
            </a:r>
            <a:r>
              <a:rPr lang="en-US" dirty="0" smtClean="0"/>
              <a:t>noticeable (Savino &amp; </a:t>
            </a:r>
            <a:r>
              <a:rPr lang="en-US" dirty="0"/>
              <a:t>Latifi</a:t>
            </a:r>
            <a:r>
              <a:rPr lang="en-US" dirty="0" smtClean="0"/>
              <a:t>, (2019). </a:t>
            </a:r>
          </a:p>
          <a:p>
            <a:r>
              <a:rPr lang="en-US" dirty="0" smtClean="0"/>
              <a:t>They </a:t>
            </a:r>
            <a:r>
              <a:rPr lang="en-US" dirty="0"/>
              <a:t>hope that their complete size will help bring the needed scale and resources to solve the challenge in the health care system</a:t>
            </a:r>
          </a:p>
        </p:txBody>
      </p:sp>
    </p:spTree>
    <p:extLst>
      <p:ext uri="{BB962C8B-B14F-4D97-AF65-F5344CB8AC3E}">
        <p14:creationId xmlns:p14="http://schemas.microsoft.com/office/powerpoint/2010/main" val="2438667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Policymaking occurs in a dynamic Environment</a:t>
            </a:r>
          </a:p>
        </p:txBody>
      </p:sp>
      <p:sp>
        <p:nvSpPr>
          <p:cNvPr id="3" name="Content Placeholder 2"/>
          <p:cNvSpPr>
            <a:spLocks noGrp="1"/>
          </p:cNvSpPr>
          <p:nvPr>
            <p:ph idx="1"/>
          </p:nvPr>
        </p:nvSpPr>
        <p:spPr/>
        <p:txBody>
          <a:bodyPr/>
          <a:lstStyle/>
          <a:p>
            <a:r>
              <a:rPr lang="en-US" dirty="0"/>
              <a:t>Policy stream is the agenda that really pushed for the legislation on the proposed partnership on health care. </a:t>
            </a:r>
            <a:endParaRPr lang="en-US" dirty="0" smtClean="0"/>
          </a:p>
          <a:p>
            <a:r>
              <a:rPr lang="en-US" dirty="0" smtClean="0"/>
              <a:t>It </a:t>
            </a:r>
            <a:r>
              <a:rPr lang="en-US" dirty="0"/>
              <a:t>produces short list of proposals but this is not consensus rather it is agreement that certain proposals are prominent. </a:t>
            </a:r>
            <a:endParaRPr lang="en-US" dirty="0" smtClean="0"/>
          </a:p>
          <a:p>
            <a:r>
              <a:rPr lang="en-US" dirty="0" smtClean="0"/>
              <a:t>The </a:t>
            </a:r>
            <a:r>
              <a:rPr lang="en-US" dirty="0"/>
              <a:t>major driving forces here are the interest groups who are committed to a particular policy </a:t>
            </a:r>
            <a:r>
              <a:rPr lang="en-US" dirty="0" smtClean="0"/>
              <a:t>change (Kingdon, 2010). </a:t>
            </a:r>
          </a:p>
          <a:p>
            <a:r>
              <a:rPr lang="en-US" dirty="0" smtClean="0"/>
              <a:t>In </a:t>
            </a:r>
            <a:r>
              <a:rPr lang="en-US" dirty="0"/>
              <a:t>coverage of the partnership in health care systems, the main committed groups are American Heart Association, American College of Cardiology, and American Association of Cardiovascular. </a:t>
            </a:r>
            <a:endParaRPr lang="en-US" dirty="0" smtClean="0"/>
          </a:p>
          <a:p>
            <a:r>
              <a:rPr lang="en-US" dirty="0" smtClean="0"/>
              <a:t>The </a:t>
            </a:r>
            <a:r>
              <a:rPr lang="en-US" dirty="0"/>
              <a:t>movement of policy stream continues by making variety of suggestions publicly and privately to resolve the problem</a:t>
            </a:r>
            <a:r>
              <a:rPr lang="en-US" dirty="0" smtClean="0"/>
              <a:t>. </a:t>
            </a:r>
            <a:endParaRPr lang="en-US" dirty="0"/>
          </a:p>
        </p:txBody>
      </p:sp>
    </p:spTree>
    <p:extLst>
      <p:ext uri="{BB962C8B-B14F-4D97-AF65-F5344CB8AC3E}">
        <p14:creationId xmlns:p14="http://schemas.microsoft.com/office/powerpoint/2010/main" val="4174150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Topic's </a:t>
            </a:r>
            <a:r>
              <a:rPr lang="en-US" dirty="0"/>
              <a:t>success </a:t>
            </a:r>
          </a:p>
        </p:txBody>
      </p:sp>
      <p:sp>
        <p:nvSpPr>
          <p:cNvPr id="3" name="Content Placeholder 2"/>
          <p:cNvSpPr>
            <a:spLocks noGrp="1"/>
          </p:cNvSpPr>
          <p:nvPr>
            <p:ph idx="1"/>
          </p:nvPr>
        </p:nvSpPr>
        <p:spPr/>
        <p:txBody>
          <a:bodyPr/>
          <a:lstStyle/>
          <a:p>
            <a:r>
              <a:rPr lang="en-US" dirty="0"/>
              <a:t>There are driving forces like national mood, organizational interests, election repercussion, and orientation of elected politicians which open the window and lead to restructuring of the decision agenda but it requires joining of all three streams. </a:t>
            </a:r>
            <a:endParaRPr lang="en-US" dirty="0" smtClean="0"/>
          </a:p>
          <a:p>
            <a:r>
              <a:rPr lang="en-US" dirty="0" smtClean="0"/>
              <a:t>The </a:t>
            </a:r>
            <a:r>
              <a:rPr lang="en-US" dirty="0"/>
              <a:t>proposal on partnership has not been influenced by the court at any point because the policy is moving toward its approval so after that many formal and informal mechanisms and regulations are going to play a role in the implementation process.</a:t>
            </a:r>
          </a:p>
        </p:txBody>
      </p:sp>
    </p:spTree>
    <p:extLst>
      <p:ext uri="{BB962C8B-B14F-4D97-AF65-F5344CB8AC3E}">
        <p14:creationId xmlns:p14="http://schemas.microsoft.com/office/powerpoint/2010/main" val="1905902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lstStyle/>
          <a:p>
            <a:pPr marL="0" indent="0">
              <a:buNone/>
            </a:pPr>
            <a:r>
              <a:rPr lang="en-US" dirty="0"/>
              <a:t>Wilensky, G. R. (2018). the'disruptors' move into health care: In the first of several announcements that rattled the stock market early this year, Amazon, Berkshire Hathaway, and JPMorgan Chase announced they would work together to disrupt health care as we know it. Healthcare Financial Management, 72(3), 24-26</a:t>
            </a:r>
            <a:r>
              <a:rPr lang="en-US" dirty="0" smtClean="0"/>
              <a:t>.</a:t>
            </a:r>
          </a:p>
          <a:p>
            <a:pPr marL="0" indent="0">
              <a:buNone/>
            </a:pPr>
            <a:r>
              <a:rPr lang="en-US" dirty="0"/>
              <a:t>Savino, J. A., &amp; Latifi, R. (2019). Hospital and Healthcare Transformation over Last Few. The Modern Hospital: Patients Centered, Disease Based, Research Oriented, Technology Driven, 23</a:t>
            </a:r>
            <a:r>
              <a:rPr lang="en-US" dirty="0" smtClean="0"/>
              <a:t>.</a:t>
            </a:r>
          </a:p>
          <a:p>
            <a:pPr marL="0" indent="0">
              <a:buNone/>
            </a:pPr>
            <a:r>
              <a:rPr lang="en-US" dirty="0"/>
              <a:t>Kingdon, J. W. (2010). Agendas, alternatives and public policies, updated Edition (2nd ed.). London: Longman Publishing Group</a:t>
            </a:r>
            <a:r>
              <a:rPr lang="en-US" dirty="0" smtClean="0"/>
              <a:t>.</a:t>
            </a:r>
          </a:p>
          <a:p>
            <a:pPr marL="0" indent="0">
              <a:buNone/>
            </a:pPr>
            <a:endParaRPr lang="en-US" dirty="0" smtClean="0"/>
          </a:p>
          <a:p>
            <a:pPr marL="0" indent="0">
              <a:buNone/>
            </a:pPr>
            <a:endParaRPr lang="en-US" dirty="0"/>
          </a:p>
          <a:p>
            <a:pPr marL="0" indent="0">
              <a:buNone/>
            </a:pPr>
            <a:endParaRPr lang="en-US" dirty="0" smtClean="0"/>
          </a:p>
          <a:p>
            <a:endParaRPr lang="en-US" dirty="0"/>
          </a:p>
          <a:p>
            <a:endParaRPr lang="en-US" dirty="0"/>
          </a:p>
        </p:txBody>
      </p:sp>
    </p:spTree>
    <p:extLst>
      <p:ext uri="{BB962C8B-B14F-4D97-AF65-F5344CB8AC3E}">
        <p14:creationId xmlns:p14="http://schemas.microsoft.com/office/powerpoint/2010/main" val="264073560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23</TotalTime>
  <Words>480</Words>
  <Application>Microsoft Office PowerPoint</Application>
  <PresentationFormat>Widescreen</PresentationFormat>
  <Paragraphs>23</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Trebuchet MS</vt:lpstr>
      <vt:lpstr>Wingdings 3</vt:lpstr>
      <vt:lpstr>Facet</vt:lpstr>
      <vt:lpstr>New Partnership in Health Care institution Affiliation  Students Name Date </vt:lpstr>
      <vt:lpstr>Amazon and J.P. Morgan proposed partnership on health care</vt:lpstr>
      <vt:lpstr>Policymaking occurs in a dynamic Environment</vt:lpstr>
      <vt:lpstr>Topic's success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Partnership in Health Care institution Affiliation  Students Name Date</dc:title>
  <dc:creator>m</dc:creator>
  <cp:lastModifiedBy>m</cp:lastModifiedBy>
  <cp:revision>3</cp:revision>
  <dcterms:created xsi:type="dcterms:W3CDTF">2019-07-28T20:00:38Z</dcterms:created>
  <dcterms:modified xsi:type="dcterms:W3CDTF">2019-07-28T20:24:06Z</dcterms:modified>
</cp:coreProperties>
</file>